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6" r:id="rId9"/>
    <p:sldId id="266" r:id="rId10"/>
    <p:sldId id="262" r:id="rId11"/>
    <p:sldId id="263" r:id="rId12"/>
    <p:sldId id="264" r:id="rId13"/>
    <p:sldId id="265" r:id="rId14"/>
    <p:sldId id="267" r:id="rId15"/>
    <p:sldId id="269" r:id="rId16"/>
    <p:sldId id="270" r:id="rId17"/>
    <p:sldId id="272" r:id="rId18"/>
    <p:sldId id="273" r:id="rId19"/>
    <p:sldId id="274" r:id="rId20"/>
    <p:sldId id="275" r:id="rId21"/>
    <p:sldId id="26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9" autoAdjust="0"/>
    <p:restoredTop sz="94662" autoAdjust="0"/>
  </p:normalViewPr>
  <p:slideViewPr>
    <p:cSldViewPr>
      <p:cViewPr varScale="1">
        <p:scale>
          <a:sx n="70" d="100"/>
          <a:sy n="70" d="100"/>
        </p:scale>
        <p:origin x="-141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1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7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6"/>
            <a:ext cx="762000" cy="365125"/>
          </a:xfrm>
        </p:spPr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535113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1" y="2362201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362201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1" y="1524001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6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4B096D3-92C8-458E-A7A2-1FC76CE9FE3B}" type="datetimeFigureOut">
              <a:rPr lang="en-US" smtClean="0"/>
              <a:t>18/09/2021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6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6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4BE6D75-397F-47AC-888D-5C46E8D299C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1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Algerian" pitchFamily="82" charset="0"/>
              </a:rPr>
              <a:t>SUNIL ENGINEERING</a:t>
            </a:r>
            <a:br>
              <a:rPr lang="en-US" dirty="0" smtClean="0">
                <a:latin typeface="Algerian" pitchFamily="82" charset="0"/>
              </a:rPr>
            </a:br>
            <a:r>
              <a:rPr lang="en-US" dirty="0" smtClean="0">
                <a:latin typeface="Algerian" pitchFamily="82" charset="0"/>
              </a:rPr>
              <a:t>WORKS </a:t>
            </a:r>
            <a:endParaRPr lang="en-US" dirty="0"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76600"/>
            <a:ext cx="6934200" cy="25908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Baskerville Old Face" pitchFamily="18" charset="0"/>
              </a:rPr>
              <a:t>SHEETAL IND. NO. 6, GALA NO. 12, NAVGHAR, VASAI (E), </a:t>
            </a:r>
          </a:p>
          <a:p>
            <a:endParaRPr lang="en-US" b="1" dirty="0">
              <a:latin typeface="Baskerville Old Face" pitchFamily="18" charset="0"/>
            </a:endParaRPr>
          </a:p>
          <a:p>
            <a:endParaRPr lang="en-US" b="1" dirty="0" smtClean="0">
              <a:solidFill>
                <a:schemeClr val="bg1">
                  <a:lumMod val="95000"/>
                  <a:lumOff val="5000"/>
                </a:schemeClr>
              </a:solidFill>
              <a:latin typeface="Baskerville Old Face" pitchFamily="18" charset="0"/>
            </a:endParaRPr>
          </a:p>
          <a:p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Baskerville Old Face" pitchFamily="18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 CABLE TIE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UNCOATED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COATED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61433"/>
            <a:ext cx="4040188" cy="2965497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43200"/>
            <a:ext cx="4041775" cy="2971800"/>
          </a:xfr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/>
          <a:lstStyle/>
          <a:p>
            <a:r>
              <a:rPr lang="en-US" dirty="0" smtClean="0"/>
              <a:t>SS LADER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86000"/>
            <a:ext cx="5257799" cy="3657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 BUCKLE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06" y="1600200"/>
            <a:ext cx="7062787" cy="4708525"/>
          </a:xfr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371600"/>
          </a:xfrm>
        </p:spPr>
        <p:txBody>
          <a:bodyPr/>
          <a:lstStyle/>
          <a:p>
            <a:r>
              <a:rPr lang="en-US" dirty="0" smtClean="0"/>
              <a:t>SS MARKER TAG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6000"/>
            <a:ext cx="3581400" cy="35814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6000"/>
            <a:ext cx="3581400" cy="3581400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5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COPPER LUG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3510844" cy="379171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81200"/>
            <a:ext cx="3276600" cy="3733800"/>
          </a:xfrm>
        </p:spPr>
      </p:pic>
    </p:spTree>
    <p:extLst>
      <p:ext uri="{BB962C8B-B14F-4D97-AF65-F5344CB8AC3E}">
        <p14:creationId xmlns:p14="http://schemas.microsoft.com/office/powerpoint/2010/main" val="409092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 RELEASABLE TEI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57400"/>
            <a:ext cx="3410744" cy="341074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057400"/>
            <a:ext cx="3810000" cy="3352800"/>
          </a:xfrm>
        </p:spPr>
      </p:pic>
    </p:spTree>
    <p:extLst>
      <p:ext uri="{BB962C8B-B14F-4D97-AF65-F5344CB8AC3E}">
        <p14:creationId xmlns:p14="http://schemas.microsoft.com/office/powerpoint/2010/main" val="140050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omputer\Downloads\IMG-20200619-WA0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364198" cy="349091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6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8" y="1828800"/>
            <a:ext cx="3514299" cy="3714750"/>
          </a:xfrm>
          <a:prstGeom prst="rect">
            <a:avLst/>
          </a:prstGeom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28800"/>
            <a:ext cx="3581400" cy="371475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51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12" y="1524000"/>
            <a:ext cx="3566615" cy="4191000"/>
          </a:xfrm>
          <a:prstGeom prst="rect">
            <a:avLst/>
          </a:prstGeom>
          <a:noFill/>
          <a:ln w="9525">
            <a:solidFill>
              <a:schemeClr val="bg1">
                <a:lumMod val="95000"/>
                <a:lumOff val="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524000"/>
            <a:ext cx="3810000" cy="4191000"/>
          </a:xfrm>
          <a:prstGeom prst="rect">
            <a:avLst/>
          </a:prstGeom>
          <a:noFill/>
          <a:ln w="9525">
            <a:solidFill>
              <a:schemeClr val="bg1">
                <a:lumMod val="95000"/>
                <a:lumOff val="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60310"/>
            <a:ext cx="3581400" cy="3810000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60310"/>
            <a:ext cx="3581400" cy="3810000"/>
          </a:xfrm>
          <a:prstGeom prst="rect">
            <a:avLst/>
          </a:prstGeom>
          <a:noFill/>
          <a:ln w="9525">
            <a:solidFill>
              <a:schemeClr val="tx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21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6705600" cy="1219200"/>
          </a:xfrm>
        </p:spPr>
        <p:txBody>
          <a:bodyPr/>
          <a:lstStyle/>
          <a:p>
            <a:r>
              <a:rPr lang="en-US" dirty="0" smtClean="0"/>
              <a:t>Factory details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2400" y="1752600"/>
            <a:ext cx="7696200" cy="4800600"/>
          </a:xfrm>
        </p:spPr>
        <p:txBody>
          <a:bodyPr/>
          <a:lstStyle/>
          <a:p>
            <a:r>
              <a:rPr lang="en-US" dirty="0" smtClean="0"/>
              <a:t>1]   30 ton power press </a:t>
            </a:r>
          </a:p>
          <a:p>
            <a:r>
              <a:rPr lang="en-US" dirty="0" smtClean="0"/>
              <a:t>2]   50 ton power press </a:t>
            </a:r>
          </a:p>
          <a:p>
            <a:r>
              <a:rPr lang="en-US" dirty="0" smtClean="0"/>
              <a:t>3]   10 ton power press (3 </a:t>
            </a:r>
            <a:r>
              <a:rPr lang="en-US" dirty="0" err="1" smtClean="0"/>
              <a:t>nos</a:t>
            </a:r>
            <a:r>
              <a:rPr lang="en-US" dirty="0" smtClean="0"/>
              <a:t> ) </a:t>
            </a:r>
          </a:p>
          <a:p>
            <a:r>
              <a:rPr lang="en-US" dirty="0" smtClean="0"/>
              <a:t>4]   3 ton power press (2 </a:t>
            </a:r>
            <a:r>
              <a:rPr lang="en-US" dirty="0" err="1" smtClean="0"/>
              <a:t>nos</a:t>
            </a:r>
            <a:r>
              <a:rPr lang="en-US" dirty="0" smtClean="0"/>
              <a:t> ) </a:t>
            </a:r>
          </a:p>
          <a:p>
            <a:r>
              <a:rPr lang="en-US" dirty="0" smtClean="0"/>
              <a:t>5]   5 ton power press </a:t>
            </a:r>
          </a:p>
          <a:p>
            <a:r>
              <a:rPr lang="en-US" dirty="0" smtClean="0"/>
              <a:t>6]   2 surface grander machine </a:t>
            </a:r>
          </a:p>
          <a:p>
            <a:r>
              <a:rPr lang="en-US" dirty="0" smtClean="0"/>
              <a:t>7]   2 Drill machine </a:t>
            </a:r>
          </a:p>
          <a:p>
            <a:r>
              <a:rPr lang="en-US" dirty="0"/>
              <a:t>8</a:t>
            </a:r>
            <a:r>
              <a:rPr lang="en-US" dirty="0" smtClean="0"/>
              <a:t>]   SPM bending machine ( 6 </a:t>
            </a:r>
            <a:r>
              <a:rPr lang="en-US" dirty="0" err="1" smtClean="0"/>
              <a:t>nos</a:t>
            </a:r>
            <a:r>
              <a:rPr lang="en-US" dirty="0" smtClean="0"/>
              <a:t> ) </a:t>
            </a:r>
          </a:p>
          <a:p>
            <a:r>
              <a:rPr lang="en-US" dirty="0" smtClean="0"/>
              <a:t>9]   2 no. hand press ( 3 </a:t>
            </a:r>
            <a:r>
              <a:rPr lang="en-US" dirty="0" err="1" smtClean="0"/>
              <a:t>nos</a:t>
            </a:r>
            <a:r>
              <a:rPr lang="en-US" dirty="0" smtClean="0"/>
              <a:t> )</a:t>
            </a:r>
          </a:p>
          <a:p>
            <a:r>
              <a:rPr lang="en-US" dirty="0" smtClean="0"/>
              <a:t>      3 no. hand press (1 </a:t>
            </a:r>
            <a:r>
              <a:rPr lang="en-US" dirty="0" err="1" smtClean="0"/>
              <a:t>nos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10] compressor </a:t>
            </a:r>
          </a:p>
          <a:p>
            <a:r>
              <a:rPr lang="en-US" dirty="0"/>
              <a:t> </a:t>
            </a:r>
            <a:r>
              <a:rPr lang="en-US" dirty="0" smtClean="0"/>
              <a:t>       5 HP (1 </a:t>
            </a:r>
            <a:r>
              <a:rPr lang="en-US" dirty="0" err="1" smtClean="0"/>
              <a:t>nos</a:t>
            </a:r>
            <a:r>
              <a:rPr lang="en-US" dirty="0" smtClean="0"/>
              <a:t> )</a:t>
            </a:r>
          </a:p>
          <a:p>
            <a:r>
              <a:rPr lang="en-US" dirty="0"/>
              <a:t> </a:t>
            </a:r>
            <a:r>
              <a:rPr lang="en-US" dirty="0" smtClean="0"/>
              <a:t>       3 HP (1 </a:t>
            </a:r>
            <a:r>
              <a:rPr lang="en-US" dirty="0" err="1" smtClean="0"/>
              <a:t>nos</a:t>
            </a:r>
            <a:r>
              <a:rPr lang="en-US" dirty="0" smtClean="0"/>
              <a:t> )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6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33182"/>
            <a:ext cx="3810000" cy="3810000"/>
          </a:xfrm>
          <a:prstGeom prst="rect">
            <a:avLst/>
          </a:prstGeom>
          <a:noFill/>
          <a:ln w="9525">
            <a:solidFill>
              <a:schemeClr val="bg1">
                <a:lumMod val="95000"/>
                <a:lumOff val="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579" y="1633182"/>
            <a:ext cx="3962400" cy="38100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45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THANK YOU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8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304800"/>
            <a:ext cx="7086600" cy="9906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MANPOWER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086600" cy="1509712"/>
          </a:xfrm>
        </p:spPr>
        <p:txBody>
          <a:bodyPr/>
          <a:lstStyle/>
          <a:p>
            <a:r>
              <a:rPr lang="en-US" dirty="0" smtClean="0"/>
              <a:t> 3 PRESS OPERATOR </a:t>
            </a:r>
          </a:p>
          <a:p>
            <a:r>
              <a:rPr lang="en-US" dirty="0" smtClean="0"/>
              <a:t> 5 LADIES WORKERS </a:t>
            </a:r>
          </a:p>
          <a:p>
            <a:r>
              <a:rPr lang="en-US" dirty="0" smtClean="0"/>
              <a:t> 4 GENTS WORKERS 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Algerian" pitchFamily="82" charset="0"/>
              </a:rPr>
              <a:t>PRESS OPERATOR </a:t>
            </a:r>
            <a:br>
              <a:rPr lang="en-US" sz="7200" dirty="0" smtClean="0">
                <a:latin typeface="Algerian" pitchFamily="82" charset="0"/>
              </a:rPr>
            </a:br>
            <a:r>
              <a:rPr lang="en-US" sz="7200" dirty="0" smtClean="0">
                <a:latin typeface="Algerian" pitchFamily="82" charset="0"/>
              </a:rPr>
              <a:t>10 TON PRESS</a:t>
            </a:r>
            <a:endParaRPr lang="en-US" sz="7200" dirty="0">
              <a:latin typeface="Algerian" pitchFamily="8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5" r="4183"/>
          <a:stretch/>
        </p:blipFill>
        <p:spPr>
          <a:xfrm>
            <a:off x="762000" y="2286000"/>
            <a:ext cx="3200400" cy="4064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743200"/>
            <a:ext cx="3352799" cy="3886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24000"/>
            <a:ext cx="3527425" cy="4708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85800"/>
            <a:ext cx="8229600" cy="1143000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Arial Rounded MT Bold" pitchFamily="34" charset="0"/>
              </a:rPr>
              <a:t> STAFF WORKERS </a:t>
            </a:r>
            <a:r>
              <a:rPr lang="en-US" sz="5400" dirty="0" smtClean="0"/>
              <a:t/>
            </a:r>
            <a:br>
              <a:rPr lang="en-US" sz="5400" dirty="0" smtClean="0"/>
            </a:br>
            <a:endParaRPr lang="en-US" sz="54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8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30 TON PRESS 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00200"/>
            <a:ext cx="3810000" cy="5105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50 TON PRESS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09" y="1524000"/>
            <a:ext cx="4191000" cy="5046132"/>
          </a:xfrm>
          <a:prstGeom prst="roundRect">
            <a:avLst>
              <a:gd name="adj" fmla="val 16667"/>
            </a:avLst>
          </a:prstGeom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9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5486400" cy="1295400"/>
          </a:xfrm>
        </p:spPr>
        <p:txBody>
          <a:bodyPr/>
          <a:lstStyle/>
          <a:p>
            <a:r>
              <a:rPr lang="en-US" dirty="0" smtClean="0"/>
              <a:t>50 TON PRESS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4" b="2289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0800000" flipH="1">
            <a:off x="1295400" y="6324600"/>
            <a:ext cx="45719" cy="76200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0"/>
            <a:ext cx="8229600" cy="1143000"/>
          </a:xfrm>
        </p:spPr>
        <p:txBody>
          <a:bodyPr/>
          <a:lstStyle/>
          <a:p>
            <a:r>
              <a:rPr lang="en-US" dirty="0" smtClean="0"/>
              <a:t>PRODUCTS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2667000" y="3657600"/>
            <a:ext cx="3505200" cy="160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9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" advClick="0" advTm="2772"/>
    </mc:Choice>
    <mc:Fallback xmlns="">
      <p:transition advClick="0" advTm="2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411</TotalTime>
  <Words>165</Words>
  <Application>Microsoft Office PowerPoint</Application>
  <PresentationFormat>On-screen Show (4:3)</PresentationFormat>
  <Paragraphs>36</Paragraphs>
  <Slides>21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Apex</vt:lpstr>
      <vt:lpstr>SUNIL ENGINEERING WORKS </vt:lpstr>
      <vt:lpstr>Factory details </vt:lpstr>
      <vt:lpstr>MANPOWER </vt:lpstr>
      <vt:lpstr>PRESS OPERATOR  10 TON PRESS</vt:lpstr>
      <vt:lpstr> STAFF WORKERS  </vt:lpstr>
      <vt:lpstr>30 TON PRESS </vt:lpstr>
      <vt:lpstr>50 TON PRESS </vt:lpstr>
      <vt:lpstr>50 TON PRESS</vt:lpstr>
      <vt:lpstr>PRODUCTS</vt:lpstr>
      <vt:lpstr>SS CABLE TIE</vt:lpstr>
      <vt:lpstr>SS LADER </vt:lpstr>
      <vt:lpstr>SS BUCKLE </vt:lpstr>
      <vt:lpstr>SS MARKER TAG </vt:lpstr>
      <vt:lpstr>COPPER LUG</vt:lpstr>
      <vt:lpstr>SS RELEASABLE TEI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SUNIL ENGINEERING WORKS</dc:title>
  <dc:creator>Sunil Eng</dc:creator>
  <cp:lastModifiedBy>computer</cp:lastModifiedBy>
  <cp:revision>22</cp:revision>
  <dcterms:created xsi:type="dcterms:W3CDTF">2020-01-25T06:46:47Z</dcterms:created>
  <dcterms:modified xsi:type="dcterms:W3CDTF">2021-09-18T07:19:51Z</dcterms:modified>
</cp:coreProperties>
</file>